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9" autoAdjust="0"/>
    <p:restoredTop sz="94660"/>
  </p:normalViewPr>
  <p:slideViewPr>
    <p:cSldViewPr snapToGrid="0">
      <p:cViewPr varScale="1">
        <p:scale>
          <a:sx n="37" d="100"/>
          <a:sy n="37" d="100"/>
        </p:scale>
        <p:origin x="78" y="9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44602-00C5-4D54-BBEA-A87BB76C2B2A}" type="datetimeFigureOut">
              <a:rPr lang="en-GB" smtClean="0"/>
              <a:t>16/09/2024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1200C-BDA9-4D73-8307-8067B18B75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492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44602-00C5-4D54-BBEA-A87BB76C2B2A}" type="datetimeFigureOut">
              <a:rPr lang="en-GB" smtClean="0"/>
              <a:t>16/09/2024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1200C-BDA9-4D73-8307-8067B18B75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1351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44602-00C5-4D54-BBEA-A87BB76C2B2A}" type="datetimeFigureOut">
              <a:rPr lang="en-GB" smtClean="0"/>
              <a:t>16/09/2024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1200C-BDA9-4D73-8307-8067B18B75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9910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44602-00C5-4D54-BBEA-A87BB76C2B2A}" type="datetimeFigureOut">
              <a:rPr lang="en-GB" smtClean="0"/>
              <a:t>16/09/2024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1200C-BDA9-4D73-8307-8067B18B75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6980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44602-00C5-4D54-BBEA-A87BB76C2B2A}" type="datetimeFigureOut">
              <a:rPr lang="en-GB" smtClean="0"/>
              <a:t>16/09/2024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1200C-BDA9-4D73-8307-8067B18B75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6254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44602-00C5-4D54-BBEA-A87BB76C2B2A}" type="datetimeFigureOut">
              <a:rPr lang="en-GB" smtClean="0"/>
              <a:t>16/09/2024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1200C-BDA9-4D73-8307-8067B18B75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1667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44602-00C5-4D54-BBEA-A87BB76C2B2A}" type="datetimeFigureOut">
              <a:rPr lang="en-GB" smtClean="0"/>
              <a:t>16/09/2024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1200C-BDA9-4D73-8307-8067B18B75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6576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44602-00C5-4D54-BBEA-A87BB76C2B2A}" type="datetimeFigureOut">
              <a:rPr lang="en-GB" smtClean="0"/>
              <a:t>16/09/2024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1200C-BDA9-4D73-8307-8067B18B75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6142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44602-00C5-4D54-BBEA-A87BB76C2B2A}" type="datetimeFigureOut">
              <a:rPr lang="en-GB" smtClean="0"/>
              <a:t>16/09/2024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1200C-BDA9-4D73-8307-8067B18B75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2181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44602-00C5-4D54-BBEA-A87BB76C2B2A}" type="datetimeFigureOut">
              <a:rPr lang="en-GB" smtClean="0"/>
              <a:t>16/09/2024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1200C-BDA9-4D73-8307-8067B18B75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7066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44602-00C5-4D54-BBEA-A87BB76C2B2A}" type="datetimeFigureOut">
              <a:rPr lang="en-GB" smtClean="0"/>
              <a:t>16/09/2024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1200C-BDA9-4D73-8307-8067B18B75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1335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44602-00C5-4D54-BBEA-A87BB76C2B2A}" type="datetimeFigureOut">
              <a:rPr lang="en-GB" smtClean="0"/>
              <a:t>16/09/2024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1200C-BDA9-4D73-8307-8067B18B75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654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smtClean="0"/>
              <a:t>Δείγμα Σεμιναρίου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57125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Δείγμα Σεμιναρίου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Δείγμα Σεμιναρίου</dc:title>
  <dc:creator>Constantinos Kalapodas</dc:creator>
  <cp:lastModifiedBy>Constantinos Kalapodas</cp:lastModifiedBy>
  <cp:revision>1</cp:revision>
  <dcterms:created xsi:type="dcterms:W3CDTF">2024-09-16T07:03:04Z</dcterms:created>
  <dcterms:modified xsi:type="dcterms:W3CDTF">2024-09-16T07:03:42Z</dcterms:modified>
</cp:coreProperties>
</file>